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0EE0"/>
    <a:srgbClr val="72DA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03648" y="1340768"/>
            <a:ext cx="9144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72DA14"/>
                </a:solidFill>
              </a:rPr>
              <a:t>Using of fruits and vegetables as home medicine</a:t>
            </a:r>
            <a:r>
              <a:rPr lang="en-US" sz="5400" dirty="0" smtClean="0">
                <a:solidFill>
                  <a:srgbClr val="72DA14"/>
                </a:solidFill>
              </a:rPr>
              <a:t>.</a:t>
            </a:r>
            <a:endParaRPr lang="ru-RU" sz="1400" dirty="0" smtClean="0">
              <a:solidFill>
                <a:srgbClr val="72DA14"/>
              </a:solidFill>
            </a:endParaRPr>
          </a:p>
          <a:p>
            <a:endParaRPr lang="ru-RU" sz="1200" dirty="0" smtClean="0">
              <a:solidFill>
                <a:srgbClr val="72DA14"/>
              </a:solidFill>
            </a:endParaRPr>
          </a:p>
          <a:p>
            <a:endParaRPr lang="ru-RU" sz="1200" dirty="0" smtClean="0">
              <a:solidFill>
                <a:srgbClr val="72DA14"/>
              </a:solidFill>
            </a:endParaRPr>
          </a:p>
          <a:p>
            <a:endParaRPr lang="ru-RU" sz="1200" dirty="0" smtClean="0">
              <a:solidFill>
                <a:srgbClr val="72DA14"/>
              </a:solidFill>
            </a:endParaRPr>
          </a:p>
          <a:p>
            <a:endParaRPr lang="ru-RU" sz="1200" dirty="0" smtClean="0">
              <a:solidFill>
                <a:srgbClr val="72DA14"/>
              </a:solidFill>
            </a:endParaRPr>
          </a:p>
          <a:p>
            <a:pPr algn="ctr"/>
            <a:endParaRPr lang="ru-RU" sz="1200" dirty="0" smtClean="0">
              <a:solidFill>
                <a:srgbClr val="72DA14"/>
              </a:solidFill>
            </a:endParaRP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Diner </a:t>
            </a:r>
            <a:r>
              <a:rPr lang="en-US" sz="1600" dirty="0" err="1" smtClean="0">
                <a:solidFill>
                  <a:srgbClr val="0070C0"/>
                </a:solidFill>
              </a:rPr>
              <a:t>Alina</a:t>
            </a:r>
            <a:endParaRPr lang="en-US" sz="1600" dirty="0" smtClean="0">
              <a:solidFill>
                <a:srgbClr val="0070C0"/>
              </a:solidFill>
            </a:endParaRP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Form 6</a:t>
            </a:r>
            <a:endParaRPr lang="ru-RU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873634">
            <a:off x="1245629" y="2254961"/>
            <a:ext cx="6172200" cy="1894362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4A0EE0"/>
                </a:solidFill>
              </a:rPr>
              <a:t>To be healthy we should eat a lot of fruit and vegetables.</a:t>
            </a:r>
            <a:endParaRPr lang="ru-RU" sz="4000" dirty="0">
              <a:solidFill>
                <a:srgbClr val="4A0EE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7" descr="банан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19363963">
            <a:off x="5636260" y="4385906"/>
            <a:ext cx="1338826" cy="2301725"/>
          </a:xfrm>
          <a:prstGeom prst="rect">
            <a:avLst/>
          </a:prstGeom>
        </p:spPr>
      </p:pic>
      <p:pic>
        <p:nvPicPr>
          <p:cNvPr id="5" name="Содержимое 3" descr="яблоко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068891" y="4365104"/>
            <a:ext cx="2075109" cy="2279154"/>
          </a:xfrm>
          <a:prstGeom prst="rect">
            <a:avLst/>
          </a:prstGeom>
        </p:spPr>
      </p:pic>
      <p:pic>
        <p:nvPicPr>
          <p:cNvPr id="6" name="Содержимое 7" descr="апельсин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 rot="18027234">
            <a:off x="611039" y="409883"/>
            <a:ext cx="1838790" cy="15519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Helps to fight </a:t>
            </a:r>
            <a:r>
              <a:rPr lang="en-US" sz="2000" dirty="0" err="1" smtClean="0"/>
              <a:t>infection.It</a:t>
            </a:r>
            <a:r>
              <a:rPr lang="en-US" sz="2000" dirty="0" smtClean="0"/>
              <a:t> is very useful for healthy bones and </a:t>
            </a:r>
            <a:r>
              <a:rPr lang="en-US" sz="2000" dirty="0" err="1" smtClean="0"/>
              <a:t>teeth.It</a:t>
            </a:r>
            <a:r>
              <a:rPr lang="en-US" sz="2000" dirty="0" smtClean="0"/>
              <a:t> has vitamin </a:t>
            </a:r>
            <a:r>
              <a:rPr lang="en-US" sz="2000" dirty="0" smtClean="0">
                <a:solidFill>
                  <a:srgbClr val="FF0000"/>
                </a:solidFill>
              </a:rPr>
              <a:t>C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pic>
        <p:nvPicPr>
          <p:cNvPr id="5" name="Содержимое 5" descr="лимон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88987" y="979043"/>
            <a:ext cx="4572000" cy="4626864"/>
          </a:xfrm>
        </p:spPr>
      </p:pic>
      <p:sp>
        <p:nvSpPr>
          <p:cNvPr id="6" name="TextBox 5"/>
          <p:cNvSpPr txBox="1"/>
          <p:nvPr/>
        </p:nvSpPr>
        <p:spPr>
          <a:xfrm>
            <a:off x="1691680" y="404664"/>
            <a:ext cx="2537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FFFF00"/>
                </a:solidFill>
              </a:rPr>
              <a:t>Lemon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092280" y="332656"/>
            <a:ext cx="1671064" cy="498348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Strengthen our </a:t>
            </a:r>
            <a:r>
              <a:rPr lang="en-US" sz="2000" dirty="0" err="1" smtClean="0"/>
              <a:t>eyes.They</a:t>
            </a:r>
            <a:r>
              <a:rPr lang="en-US" sz="2000" dirty="0" smtClean="0"/>
              <a:t> help us </a:t>
            </a:r>
            <a:r>
              <a:rPr lang="en-US" sz="2000" dirty="0" err="1" smtClean="0"/>
              <a:t>grow.They</a:t>
            </a:r>
            <a:r>
              <a:rPr lang="en-US" sz="2000" dirty="0" smtClean="0"/>
              <a:t> are useful for skin and </a:t>
            </a:r>
            <a:r>
              <a:rPr lang="en-US" sz="2000" dirty="0" err="1" smtClean="0"/>
              <a:t>hair.They</a:t>
            </a:r>
            <a:r>
              <a:rPr lang="en-US" sz="2000" dirty="0" smtClean="0"/>
              <a:t> have vitamin 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pic>
        <p:nvPicPr>
          <p:cNvPr id="5" name="Содержимое 7" descr="помидор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186639"/>
            <a:ext cx="4987280" cy="5180538"/>
          </a:xfrm>
        </p:spPr>
      </p:pic>
      <p:sp>
        <p:nvSpPr>
          <p:cNvPr id="6" name="TextBox 5"/>
          <p:cNvSpPr txBox="1"/>
          <p:nvPr/>
        </p:nvSpPr>
        <p:spPr>
          <a:xfrm>
            <a:off x="467544" y="476672"/>
            <a:ext cx="4536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Tomatoes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Helps to fight infection.</a:t>
            </a:r>
            <a:r>
              <a:rPr lang="ru-RU" sz="2000" dirty="0" smtClean="0"/>
              <a:t> </a:t>
            </a:r>
            <a:r>
              <a:rPr lang="en-US" sz="2000" dirty="0" smtClean="0"/>
              <a:t>It is very good for healthy bones and teeth.</a:t>
            </a:r>
            <a:r>
              <a:rPr lang="ru-RU" sz="2000" dirty="0" smtClean="0"/>
              <a:t> </a:t>
            </a:r>
            <a:r>
              <a:rPr lang="en-US" sz="2000" dirty="0" smtClean="0"/>
              <a:t>It has vitamin</a:t>
            </a:r>
            <a:r>
              <a:rPr lang="en-US" sz="2000" dirty="0" smtClean="0">
                <a:solidFill>
                  <a:srgbClr val="FF0000"/>
                </a:solidFill>
              </a:rPr>
              <a:t> C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pic>
        <p:nvPicPr>
          <p:cNvPr id="11" name="Содержимое 5" descr="капуста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072007"/>
            <a:ext cx="4625975" cy="4440936"/>
          </a:xfrm>
        </p:spPr>
      </p:pic>
      <p:sp>
        <p:nvSpPr>
          <p:cNvPr id="7" name="TextBox 6"/>
          <p:cNvSpPr txBox="1"/>
          <p:nvPr/>
        </p:nvSpPr>
        <p:spPr>
          <a:xfrm>
            <a:off x="971600" y="260648"/>
            <a:ext cx="41764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00B050"/>
                </a:solidFill>
              </a:rPr>
              <a:t>Cabbage</a:t>
            </a:r>
            <a:endParaRPr lang="ru-RU" sz="6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Strengthen our </a:t>
            </a:r>
            <a:r>
              <a:rPr lang="en-US" sz="2000" dirty="0" err="1" smtClean="0"/>
              <a:t>eyes.They</a:t>
            </a:r>
            <a:r>
              <a:rPr lang="en-US" sz="2000" dirty="0" smtClean="0"/>
              <a:t> help us </a:t>
            </a:r>
            <a:r>
              <a:rPr lang="en-US" sz="2000" dirty="0" err="1" smtClean="0"/>
              <a:t>grow.They</a:t>
            </a:r>
            <a:r>
              <a:rPr lang="en-US" sz="2000" dirty="0" smtClean="0"/>
              <a:t> are useful for skin and </a:t>
            </a:r>
            <a:r>
              <a:rPr lang="en-US" sz="2000" dirty="0" err="1" smtClean="0"/>
              <a:t>hair.They</a:t>
            </a:r>
            <a:r>
              <a:rPr lang="en-US" sz="2000" dirty="0" smtClean="0"/>
              <a:t> have vitamin 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endParaRPr lang="ru-RU" sz="2000" dirty="0"/>
          </a:p>
        </p:txBody>
      </p:sp>
      <p:pic>
        <p:nvPicPr>
          <p:cNvPr id="5" name="Содержимое 4" descr="imgpreview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916832"/>
            <a:ext cx="4193436" cy="3847189"/>
          </a:xfrm>
        </p:spPr>
      </p:pic>
      <p:sp>
        <p:nvSpPr>
          <p:cNvPr id="6" name="TextBox 5"/>
          <p:cNvSpPr txBox="1"/>
          <p:nvPr/>
        </p:nvSpPr>
        <p:spPr>
          <a:xfrm>
            <a:off x="1475656" y="908720"/>
            <a:ext cx="34788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C000"/>
                </a:solidFill>
              </a:rPr>
              <a:t>Pumpkin</a:t>
            </a:r>
            <a:endParaRPr lang="ru-RU" sz="6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72DA14"/>
                </a:solidFill>
              </a:rPr>
              <a:t>       Proverbs</a:t>
            </a:r>
            <a:r>
              <a:rPr lang="ru-RU" sz="6600" dirty="0" smtClean="0">
                <a:solidFill>
                  <a:srgbClr val="72DA14"/>
                </a:solidFill>
              </a:rPr>
              <a:t>:</a:t>
            </a:r>
            <a:endParaRPr lang="ru-RU" sz="6600" dirty="0">
              <a:solidFill>
                <a:srgbClr val="72DA1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183880" cy="4187952"/>
          </a:xfrm>
        </p:spPr>
        <p:txBody>
          <a:bodyPr/>
          <a:lstStyle/>
          <a:p>
            <a:r>
              <a:rPr lang="en-US" dirty="0" smtClean="0"/>
              <a:t>Health </a:t>
            </a:r>
            <a:r>
              <a:rPr lang="en-US" smtClean="0"/>
              <a:t>above wealth</a:t>
            </a:r>
            <a:endParaRPr lang="en-US" dirty="0" smtClean="0"/>
          </a:p>
          <a:p>
            <a:r>
              <a:rPr lang="en-US" dirty="0" smtClean="0"/>
              <a:t>Apple for dinner-and the doctor does not need</a:t>
            </a:r>
          </a:p>
          <a:p>
            <a:r>
              <a:rPr lang="en-US" dirty="0" smtClean="0"/>
              <a:t>If you want to live two hundred years-eat greens for lunch</a:t>
            </a:r>
          </a:p>
          <a:p>
            <a:r>
              <a:rPr lang="en-US" dirty="0" smtClean="0"/>
              <a:t>An apple a day keeps the doctor a way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241</TotalTime>
  <Words>132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Слайд 1</vt:lpstr>
      <vt:lpstr>To be healthy we should eat a lot of fruit and vegetables.</vt:lpstr>
      <vt:lpstr>Слайд 3</vt:lpstr>
      <vt:lpstr>Слайд 4</vt:lpstr>
      <vt:lpstr>Слайд 5</vt:lpstr>
      <vt:lpstr>Слайд 6</vt:lpstr>
      <vt:lpstr>       Proverbs: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Igor</cp:lastModifiedBy>
  <cp:revision>29</cp:revision>
  <dcterms:modified xsi:type="dcterms:W3CDTF">2020-01-18T15:16:02Z</dcterms:modified>
</cp:coreProperties>
</file>